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4660"/>
  </p:normalViewPr>
  <p:slideViewPr>
    <p:cSldViewPr snapToGrid="0">
      <p:cViewPr varScale="1">
        <p:scale>
          <a:sx n="58" d="100"/>
          <a:sy n="58" d="100"/>
        </p:scale>
        <p:origin x="78" y="1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8220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895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7799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0222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407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1436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3056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7130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4699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7129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799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695E2-D83F-4D52-993E-36FBC79BA0D7}" type="datetimeFigureOut">
              <a:rPr lang="ru-RU" smtClean="0"/>
              <a:t>22.04.2025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CF458-12C3-463F-A309-E46E91BEF4D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2000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058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670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494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36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065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0824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681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870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180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36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05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41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42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432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47800"/>
            <a:ext cx="12192000" cy="9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65268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Широкоэкранный</PresentationFormat>
  <Paragraphs>0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2</cp:revision>
  <dcterms:created xsi:type="dcterms:W3CDTF">2025-04-22T12:02:30Z</dcterms:created>
  <dcterms:modified xsi:type="dcterms:W3CDTF">2025-04-22T12:08:47Z</dcterms:modified>
</cp:coreProperties>
</file>

<file path=docProps/thumbnail.jpeg>
</file>